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287" r:id="rId4"/>
    <p:sldId id="283" r:id="rId5"/>
    <p:sldId id="262" r:id="rId6"/>
    <p:sldId id="263" r:id="rId7"/>
    <p:sldId id="264" r:id="rId8"/>
    <p:sldId id="265" r:id="rId9"/>
    <p:sldId id="273" r:id="rId10"/>
    <p:sldId id="266" r:id="rId11"/>
    <p:sldId id="257" r:id="rId12"/>
    <p:sldId id="258" r:id="rId13"/>
    <p:sldId id="259" r:id="rId14"/>
    <p:sldId id="269" r:id="rId15"/>
    <p:sldId id="267" r:id="rId16"/>
    <p:sldId id="260" r:id="rId17"/>
    <p:sldId id="268" r:id="rId18"/>
    <p:sldId id="270" r:id="rId19"/>
    <p:sldId id="277" r:id="rId20"/>
    <p:sldId id="278" r:id="rId21"/>
    <p:sldId id="280" r:id="rId22"/>
    <p:sldId id="281" r:id="rId23"/>
    <p:sldId id="261" r:id="rId24"/>
    <p:sldId id="279" r:id="rId25"/>
    <p:sldId id="284" r:id="rId26"/>
    <p:sldId id="285" r:id="rId27"/>
    <p:sldId id="292" r:id="rId28"/>
    <p:sldId id="291" r:id="rId29"/>
    <p:sldId id="286" r:id="rId30"/>
    <p:sldId id="289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="" xmlns:p14="http://schemas.microsoft.com/office/powerpoint/2010/main" val="3296005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6531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446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6467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="" xmlns:p14="http://schemas.microsoft.com/office/powerpoint/2010/main" val="937109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98259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8127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4950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281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389118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332066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A4A6413-4DBF-4293-B222-84378B8F00B6}" type="datetimeFigureOut">
              <a:rPr lang="en-IN" smtClean="0"/>
              <a:pPr/>
              <a:t>23-09-2020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24F6D83-BB18-4F0A-AD0A-BDF99506D44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247353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hitehatjr.com/curriculu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E5644F-1478-4418-A93F-E58444E52B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Website corrections</a:t>
            </a:r>
          </a:p>
        </p:txBody>
      </p:sp>
    </p:spTree>
    <p:extLst>
      <p:ext uri="{BB962C8B-B14F-4D97-AF65-F5344CB8AC3E}">
        <p14:creationId xmlns="" xmlns:p14="http://schemas.microsoft.com/office/powerpoint/2010/main" val="157926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98C00ED-FF32-4378-A99C-42881DBF472A}"/>
              </a:ext>
            </a:extLst>
          </p:cNvPr>
          <p:cNvSpPr/>
          <p:nvPr/>
        </p:nvSpPr>
        <p:spPr>
          <a:xfrm>
            <a:off x="942975" y="3343275"/>
            <a:ext cx="10048875" cy="2457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25E2E6-5661-4B22-9B24-2D935609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Every content should be </a:t>
            </a:r>
            <a:r>
              <a:rPr lang="en-IN" dirty="0" err="1"/>
              <a:t>centerd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53E0D8B-9083-4B91-AF31-B8A29B10B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E72C320-BEEF-427C-B565-E861C354E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8472" r="-625"/>
          <a:stretch/>
        </p:blipFill>
        <p:spPr>
          <a:xfrm>
            <a:off x="0" y="1817687"/>
            <a:ext cx="12268200" cy="49053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5F07420-B7D4-41CF-831C-4F3784A823E8}"/>
              </a:ext>
            </a:extLst>
          </p:cNvPr>
          <p:cNvSpPr/>
          <p:nvPr/>
        </p:nvSpPr>
        <p:spPr>
          <a:xfrm>
            <a:off x="2390775" y="2828925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C24189C-E0FC-4B10-9243-2C323C086660}"/>
              </a:ext>
            </a:extLst>
          </p:cNvPr>
          <p:cNvCxnSpPr/>
          <p:nvPr/>
        </p:nvCxnSpPr>
        <p:spPr>
          <a:xfrm flipV="1">
            <a:off x="6686550" y="2409825"/>
            <a:ext cx="1562100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DFEC72-93B2-4730-B366-D5FD26BC0CDC}"/>
              </a:ext>
            </a:extLst>
          </p:cNvPr>
          <p:cNvSpPr txBox="1"/>
          <p:nvPr/>
        </p:nvSpPr>
        <p:spPr>
          <a:xfrm>
            <a:off x="8467725" y="1943100"/>
            <a:ext cx="25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Space between content and line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33B208E2-2462-4FA4-B110-BA16DB4E3FD6}"/>
              </a:ext>
            </a:extLst>
          </p:cNvPr>
          <p:cNvCxnSpPr>
            <a:cxnSpLocks/>
          </p:cNvCxnSpPr>
          <p:nvPr/>
        </p:nvCxnSpPr>
        <p:spPr>
          <a:xfrm>
            <a:off x="2181225" y="2623819"/>
            <a:ext cx="2143125" cy="15005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BCC8E77-E893-45AF-A594-06042D16AE8B}"/>
              </a:ext>
            </a:extLst>
          </p:cNvPr>
          <p:cNvSpPr txBox="1"/>
          <p:nvPr/>
        </p:nvSpPr>
        <p:spPr>
          <a:xfrm>
            <a:off x="838200" y="2266265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Compare the font size</a:t>
            </a:r>
          </a:p>
        </p:txBody>
      </p:sp>
    </p:spTree>
    <p:extLst>
      <p:ext uri="{BB962C8B-B14F-4D97-AF65-F5344CB8AC3E}">
        <p14:creationId xmlns="" xmlns:p14="http://schemas.microsoft.com/office/powerpoint/2010/main" val="1074144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C2DD01-F259-44E4-A592-DC2222FB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all pics,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4ABDDA7-2F89-46D5-8F0E-8ED97A031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22" r="937"/>
          <a:stretch/>
        </p:blipFill>
        <p:spPr>
          <a:xfrm>
            <a:off x="0" y="2209800"/>
            <a:ext cx="12077700" cy="4648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D7F75DDB-A93E-4C61-A562-A5FCDC0AE007}"/>
              </a:ext>
            </a:extLst>
          </p:cNvPr>
          <p:cNvCxnSpPr/>
          <p:nvPr/>
        </p:nvCxnSpPr>
        <p:spPr>
          <a:xfrm flipV="1">
            <a:off x="2571750" y="2038350"/>
            <a:ext cx="1933575" cy="100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B0F08C3-DE89-4BFB-911F-1599CBA9E16A}"/>
              </a:ext>
            </a:extLst>
          </p:cNvPr>
          <p:cNvSpPr txBox="1"/>
          <p:nvPr/>
        </p:nvSpPr>
        <p:spPr>
          <a:xfrm>
            <a:off x="4505325" y="1762125"/>
            <a:ext cx="460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Remove visual classes and write live session 24 in all 4 courses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2663" y="966651"/>
            <a:ext cx="1710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4800" b="1" dirty="0" smtClean="0">
                <a:solidFill>
                  <a:srgbClr val="00B050"/>
                </a:solidFill>
              </a:rPr>
              <a:t>DONE</a:t>
            </a:r>
            <a:endParaRPr lang="en-US" sz="48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1166" y="522514"/>
            <a:ext cx="3606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R</a:t>
            </a:r>
            <a:r>
              <a:rPr lang="hi-IN" sz="4800" dirty="0" smtClean="0">
                <a:solidFill>
                  <a:srgbClr val="FF0000"/>
                </a:solidFill>
              </a:rPr>
              <a:t>equried  Pic</a:t>
            </a:r>
            <a:endParaRPr lang="en-US" sz="4800" dirty="0"/>
          </a:p>
        </p:txBody>
      </p:sp>
    </p:spTree>
    <p:extLst>
      <p:ext uri="{BB962C8B-B14F-4D97-AF65-F5344CB8AC3E}">
        <p14:creationId xmlns="" xmlns:p14="http://schemas.microsoft.com/office/powerpoint/2010/main" val="3063291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0AD737-F738-4E8F-A8E6-033F6B85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49" y="633549"/>
            <a:ext cx="9601200" cy="1485900"/>
          </a:xfrm>
        </p:spPr>
        <p:txBody>
          <a:bodyPr/>
          <a:lstStyle/>
          <a:p>
            <a:r>
              <a:rPr lang="en-IN" dirty="0"/>
              <a:t>Change all 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FA695E-F4CD-49C9-8046-62911DE00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35F5F4-44E3-40A1-A03D-A09AB5D62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72"/>
          <a:stretch/>
        </p:blipFill>
        <p:spPr>
          <a:xfrm>
            <a:off x="0" y="1952624"/>
            <a:ext cx="12192000" cy="4905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25543" y="613954"/>
            <a:ext cx="263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5400" dirty="0" smtClean="0">
                <a:solidFill>
                  <a:srgbClr val="FF0000"/>
                </a:solidFill>
              </a:rPr>
              <a:t>requried</a:t>
            </a:r>
            <a:endParaRPr lang="en-US" sz="5400" b="1" dirty="0"/>
          </a:p>
        </p:txBody>
      </p:sp>
    </p:spTree>
    <p:extLst>
      <p:ext uri="{BB962C8B-B14F-4D97-AF65-F5344CB8AC3E}">
        <p14:creationId xmlns="" xmlns:p14="http://schemas.microsoft.com/office/powerpoint/2010/main" val="62153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832FB-EA00-4CB9-A577-FCB0E128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dirty="0"/>
              <a:t>1. Arrange blogs : latest at the top</a:t>
            </a:r>
            <a:br>
              <a:rPr lang="en-IN" sz="1800" dirty="0"/>
            </a:br>
            <a:r>
              <a:rPr lang="en-IN" sz="1800" dirty="0"/>
              <a:t>2. Change  pic of blog Aug 3 – 2020</a:t>
            </a:r>
            <a:br>
              <a:rPr lang="en-IN" sz="1800" dirty="0"/>
            </a:b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ED9110-0AD0-46A5-BEEE-10CE94CD4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D8F789-ECFC-4265-B65B-BDEC309C4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/>
          <a:stretch/>
        </p:blipFill>
        <p:spPr>
          <a:xfrm>
            <a:off x="847725" y="1928814"/>
            <a:ext cx="10706100" cy="4248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8080" y="888274"/>
            <a:ext cx="199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4000" dirty="0" smtClean="0">
                <a:solidFill>
                  <a:srgbClr val="FF0000"/>
                </a:solidFill>
              </a:rPr>
              <a:t>requried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315728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572B11-0E00-4E76-A3BE-09DB7BB4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Remove Our Clients and write –</a:t>
            </a:r>
            <a:br>
              <a:rPr lang="en-IN" sz="2000" dirty="0"/>
            </a:br>
            <a:r>
              <a:rPr lang="en-IN" sz="2000" dirty="0"/>
              <a:t>Trusted by schools </a:t>
            </a:r>
            <a:br>
              <a:rPr lang="en-IN" sz="2000" dirty="0"/>
            </a:br>
            <a:r>
              <a:rPr lang="en-IN" sz="2000" dirty="0"/>
              <a:t>we provide logos of school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DA1CCC-FF30-45EB-8A4C-5D3AF0ECA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45"/>
          <a:stretch/>
        </p:blipFill>
        <p:spPr>
          <a:xfrm>
            <a:off x="1076324" y="1828800"/>
            <a:ext cx="9458325" cy="320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32766" y="1201783"/>
            <a:ext cx="4816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C</a:t>
            </a:r>
            <a:r>
              <a:rPr lang="hi-IN" sz="4400" dirty="0" smtClean="0">
                <a:solidFill>
                  <a:srgbClr val="FF0000"/>
                </a:solidFill>
              </a:rPr>
              <a:t>lient logo requried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245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BEB975-D1C3-47AA-9305-74EDBDB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 ABOUT US </a:t>
            </a:r>
            <a:br>
              <a:rPr lang="en-IN" dirty="0"/>
            </a:br>
            <a:r>
              <a:rPr lang="en-IN" sz="2000" dirty="0"/>
              <a:t>1. Remove the children photos</a:t>
            </a:r>
            <a:br>
              <a:rPr lang="en-IN" sz="2000" dirty="0"/>
            </a:br>
            <a:r>
              <a:rPr lang="en-IN" sz="2000" dirty="0"/>
              <a:t>2. Content should given some sub headings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DF4E7C5-2DF1-40D8-BEC4-A306A548C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88733" y="2286000"/>
            <a:ext cx="6366933" cy="3581400"/>
          </a:xfrm>
        </p:spPr>
      </p:pic>
      <p:sp>
        <p:nvSpPr>
          <p:cNvPr id="4" name="TextBox 3"/>
          <p:cNvSpPr txBox="1"/>
          <p:nvPr/>
        </p:nvSpPr>
        <p:spPr>
          <a:xfrm>
            <a:off x="7798525" y="1489165"/>
            <a:ext cx="1327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4000" dirty="0" smtClean="0">
                <a:solidFill>
                  <a:srgbClr val="00B050"/>
                </a:solidFill>
              </a:rPr>
              <a:t>Done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100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C6F280-7B97-4CC4-ACE3-6C314F84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000" dirty="0"/>
              <a:t>Replace 123 full day care by curriculum designed by mentors 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IIT - D logo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NIT logo</a:t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IIM logo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23CE29A-1375-4C68-9364-521ED2F46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88733" y="2286000"/>
            <a:ext cx="6366933" cy="3581400"/>
          </a:xfrm>
        </p:spPr>
      </p:pic>
      <p:sp>
        <p:nvSpPr>
          <p:cNvPr id="4" name="TextBox 3"/>
          <p:cNvSpPr txBox="1"/>
          <p:nvPr/>
        </p:nvSpPr>
        <p:spPr>
          <a:xfrm>
            <a:off x="8098971" y="1763486"/>
            <a:ext cx="3631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b="1" dirty="0" smtClean="0">
                <a:solidFill>
                  <a:srgbClr val="00B050"/>
                </a:solidFill>
              </a:rPr>
              <a:t>Done</a:t>
            </a:r>
            <a:r>
              <a:rPr lang="hi-IN" dirty="0" smtClean="0"/>
              <a:t> and  </a:t>
            </a:r>
            <a:r>
              <a:rPr lang="hi-IN" sz="3200" b="1" dirty="0" smtClean="0">
                <a:solidFill>
                  <a:srgbClr val="FF0000"/>
                </a:solidFill>
              </a:rPr>
              <a:t>logo Requried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169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1BFDFE-0B4B-44CD-A28E-D91C3283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1. Space between zigzag line and </a:t>
            </a:r>
            <a:r>
              <a:rPr lang="en-IN" sz="2000" dirty="0" smtClean="0"/>
              <a:t>content</a:t>
            </a:r>
            <a:r>
              <a:rPr lang="hi-IN" sz="2000" dirty="0" smtClean="0"/>
              <a:t> ------</a:t>
            </a:r>
            <a:r>
              <a:rPr lang="hi-IN" sz="2000" dirty="0" smtClean="0">
                <a:solidFill>
                  <a:srgbClr val="00B050"/>
                </a:solidFill>
              </a:rPr>
              <a:t>Done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2. Latest blog at 1</a:t>
            </a:r>
            <a:r>
              <a:rPr lang="en-IN" sz="2000" baseline="30000" dirty="0"/>
              <a:t>st</a:t>
            </a:r>
            <a:r>
              <a:rPr lang="en-IN" sz="2000" dirty="0"/>
              <a:t> </a:t>
            </a:r>
            <a:br>
              <a:rPr lang="en-IN" sz="2000" dirty="0"/>
            </a:br>
            <a:r>
              <a:rPr lang="en-IN" sz="2000" dirty="0"/>
              <a:t>3. provide link of blogs </a:t>
            </a:r>
            <a:r>
              <a:rPr lang="hi-IN" sz="2000" dirty="0" smtClean="0"/>
              <a:t>---</a:t>
            </a:r>
            <a:r>
              <a:rPr lang="hi-IN" sz="2000" dirty="0" smtClean="0">
                <a:solidFill>
                  <a:srgbClr val="FF0000"/>
                </a:solidFill>
              </a:rPr>
              <a:t>-Developer task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2331E1F-6A34-4B0B-BAB1-A4F744F8B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733" y="2286000"/>
            <a:ext cx="6366933" cy="3581400"/>
          </a:xfrm>
        </p:spPr>
      </p:pic>
    </p:spTree>
    <p:extLst>
      <p:ext uri="{BB962C8B-B14F-4D97-AF65-F5344CB8AC3E}">
        <p14:creationId xmlns="" xmlns:p14="http://schemas.microsoft.com/office/powerpoint/2010/main" val="37377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8F380-4CE2-45BE-BF39-CC40E298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does it shows???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AABAFA5-7F8E-4F9A-9F15-4FA9953A3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" t="34722" b="35278"/>
          <a:stretch/>
        </p:blipFill>
        <p:spPr>
          <a:xfrm>
            <a:off x="466724" y="2381250"/>
            <a:ext cx="11725275" cy="205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1087" y="1397726"/>
            <a:ext cx="445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b="1" dirty="0" smtClean="0">
                <a:solidFill>
                  <a:srgbClr val="FF0000"/>
                </a:solidFill>
              </a:rPr>
              <a:t>Not clear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621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99CB1E1-25B7-8C49-AEA0-DF82D153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59" y="1779363"/>
            <a:ext cx="10520856" cy="5107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39D9B0B-4CDC-724C-8FE0-5D0D3E698157}"/>
              </a:ext>
            </a:extLst>
          </p:cNvPr>
          <p:cNvSpPr txBox="1"/>
          <p:nvPr/>
        </p:nvSpPr>
        <p:spPr>
          <a:xfrm>
            <a:off x="1457324" y="217317"/>
            <a:ext cx="8686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Change Image</a:t>
            </a:r>
          </a:p>
          <a:p>
            <a:pPr marL="342900" indent="-342900">
              <a:buAutoNum type="arabicPeriod"/>
            </a:pPr>
            <a:r>
              <a:rPr lang="en-US" dirty="0"/>
              <a:t>Packages should mention the full price of the each course</a:t>
            </a:r>
          </a:p>
          <a:p>
            <a:pPr marL="342900" indent="-342900">
              <a:buAutoNum type="arabicPeriod"/>
            </a:pPr>
            <a:r>
              <a:rPr lang="en-US" dirty="0"/>
              <a:t>Novice- session*per session rate </a:t>
            </a:r>
          </a:p>
          <a:p>
            <a:pPr marL="342900" indent="-342900">
              <a:buAutoNum type="arabicPeriod"/>
            </a:pPr>
            <a:r>
              <a:rPr lang="en-US" dirty="0"/>
              <a:t>Developer- session*per session rate </a:t>
            </a:r>
          </a:p>
          <a:p>
            <a:pPr marL="342900" indent="-342900">
              <a:buAutoNum type="arabicPeriod"/>
            </a:pPr>
            <a:r>
              <a:rPr lang="en-US" dirty="0"/>
              <a:t>Champion- session*per session rate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7554" y="1123406"/>
            <a:ext cx="221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4000" b="1" dirty="0" smtClean="0">
                <a:solidFill>
                  <a:srgbClr val="FF0000"/>
                </a:solidFill>
              </a:rPr>
              <a:t>Not Done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982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59C109-018B-4A5D-B588-63398DF5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25" y="419100"/>
            <a:ext cx="9667875" cy="1752600"/>
          </a:xfrm>
        </p:spPr>
        <p:txBody>
          <a:bodyPr>
            <a:normAutofit/>
          </a:bodyPr>
          <a:lstStyle/>
          <a:p>
            <a:r>
              <a:rPr lang="en-IN" dirty="0"/>
              <a:t>1. Signups – remove s </a:t>
            </a:r>
            <a:br>
              <a:rPr lang="en-IN" dirty="0"/>
            </a:br>
            <a:r>
              <a:rPr lang="en-IN" dirty="0"/>
              <a:t>2. Click explore more 404 error appears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DA6CEE-F2F6-48A0-BA1E-C3E7C966D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49E1A8A-A50D-4A69-A3A0-3182D19D2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" t="16806" b="8194"/>
          <a:stretch/>
        </p:blipFill>
        <p:spPr>
          <a:xfrm>
            <a:off x="1371600" y="1803452"/>
            <a:ext cx="10515599" cy="4635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0251" y="509451"/>
            <a:ext cx="1457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4000" dirty="0" smtClean="0">
                <a:solidFill>
                  <a:srgbClr val="00B050"/>
                </a:solidFill>
              </a:rPr>
              <a:t>DONE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823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01F9B1-3E33-49C5-B0DF-565C40540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50" t="33472" r="-1"/>
          <a:stretch/>
        </p:blipFill>
        <p:spPr>
          <a:xfrm>
            <a:off x="1323976" y="2295524"/>
            <a:ext cx="10868024" cy="45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5F76A2-E370-4713-83DD-67DDB50A78FA}"/>
              </a:ext>
            </a:extLst>
          </p:cNvPr>
          <p:cNvSpPr txBox="1"/>
          <p:nvPr/>
        </p:nvSpPr>
        <p:spPr>
          <a:xfrm>
            <a:off x="2219325" y="581025"/>
            <a:ext cx="677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Write – book a free demo button</a:t>
            </a:r>
          </a:p>
          <a:p>
            <a:r>
              <a:rPr lang="en-IN" dirty="0"/>
              <a:t>Remove this line -How to </a:t>
            </a:r>
            <a:r>
              <a:rPr lang="en-IN" dirty="0" err="1"/>
              <a:t>enroll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4219321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29B33CB-428A-470C-A3B6-D5C9FEEB5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7"/>
          <a:stretch/>
        </p:blipFill>
        <p:spPr>
          <a:xfrm>
            <a:off x="771524" y="1447800"/>
            <a:ext cx="11420475" cy="5410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6D2B56-CD17-4049-AC94-676C7DE53D88}"/>
              </a:ext>
            </a:extLst>
          </p:cNvPr>
          <p:cNvSpPr txBox="1"/>
          <p:nvPr/>
        </p:nvSpPr>
        <p:spPr>
          <a:xfrm>
            <a:off x="1666875" y="466725"/>
            <a:ext cx="94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BLOGS – When we press continue reading content of blog is not appearing  in all blogs section </a:t>
            </a:r>
          </a:p>
        </p:txBody>
      </p:sp>
    </p:spTree>
    <p:extLst>
      <p:ext uri="{BB962C8B-B14F-4D97-AF65-F5344CB8AC3E}">
        <p14:creationId xmlns="" xmlns:p14="http://schemas.microsoft.com/office/powerpoint/2010/main" val="335237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C512C42-704A-4071-A131-750FD5288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89"/>
          <a:stretch/>
        </p:blipFill>
        <p:spPr>
          <a:xfrm>
            <a:off x="1162050" y="2324100"/>
            <a:ext cx="11029950" cy="453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DC48CDDD-175E-4412-A277-467E23549E5C}"/>
              </a:ext>
            </a:extLst>
          </p:cNvPr>
          <p:cNvCxnSpPr/>
          <p:nvPr/>
        </p:nvCxnSpPr>
        <p:spPr>
          <a:xfrm flipH="1" flipV="1">
            <a:off x="4076700" y="1438275"/>
            <a:ext cx="1019175" cy="199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22E719C-2534-4AFF-A35A-68A735015FB1}"/>
              </a:ext>
            </a:extLst>
          </p:cNvPr>
          <p:cNvSpPr txBox="1"/>
          <p:nvPr/>
        </p:nvSpPr>
        <p:spPr>
          <a:xfrm>
            <a:off x="1781175" y="428625"/>
            <a:ext cx="606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Remove Browse news from Kindergarten</a:t>
            </a:r>
          </a:p>
        </p:txBody>
      </p:sp>
    </p:spTree>
    <p:extLst>
      <p:ext uri="{BB962C8B-B14F-4D97-AF65-F5344CB8AC3E}">
        <p14:creationId xmlns="" xmlns:p14="http://schemas.microsoft.com/office/powerpoint/2010/main" val="409629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FDF62B-3B0F-4B75-9387-14F0394B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Please correct details in form name, mail and number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BC816F-A88B-4536-A7AC-50FFBA95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C658E2-A9A7-4757-A2D5-68DA7F313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0" r="4297" b="24166"/>
          <a:stretch/>
        </p:blipFill>
        <p:spPr>
          <a:xfrm>
            <a:off x="1219200" y="1887536"/>
            <a:ext cx="10515600" cy="44243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756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4B2AB7C-5F09-4D89-AF68-1CFF36647F5A}"/>
              </a:ext>
            </a:extLst>
          </p:cNvPr>
          <p:cNvSpPr/>
          <p:nvPr/>
        </p:nvSpPr>
        <p:spPr>
          <a:xfrm>
            <a:off x="9963150" y="1076325"/>
            <a:ext cx="2066925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DA63EB-3B85-4F40-807E-8C5E4419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DD37BC-81A6-48C0-9DF5-0AB629877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F66F60A-2801-47F5-B822-B126AE306B8F}"/>
              </a:ext>
            </a:extLst>
          </p:cNvPr>
          <p:cNvSpPr/>
          <p:nvPr/>
        </p:nvSpPr>
        <p:spPr>
          <a:xfrm>
            <a:off x="9763125" y="1076325"/>
            <a:ext cx="2419350" cy="8858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Rpit">
            <a:extLst>
              <a:ext uri="{FF2B5EF4-FFF2-40B4-BE49-F238E27FC236}">
                <a16:creationId xmlns="" xmlns:a16="http://schemas.microsoft.com/office/drawing/2014/main" id="{0E8030AF-A3A8-4B90-AD4D-98011F76B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1"/>
          <a:stretch/>
        </p:blipFill>
        <p:spPr>
          <a:xfrm>
            <a:off x="0" y="504824"/>
            <a:ext cx="12192000" cy="6353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E71CC16-4391-4C84-8349-A1D130DFE1AB}"/>
              </a:ext>
            </a:extLst>
          </p:cNvPr>
          <p:cNvSpPr/>
          <p:nvPr/>
        </p:nvSpPr>
        <p:spPr>
          <a:xfrm>
            <a:off x="9858375" y="1076325"/>
            <a:ext cx="2228850" cy="88582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9848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5BF1DF-396F-4A7F-8779-BEE3E54B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hlinkClick r:id="rId2"/>
              </a:rPr>
              <a:t>https://whitehatjr.com/curriculum</a:t>
            </a:r>
            <a:r>
              <a:rPr lang="en-IN" dirty="0"/>
              <a:t> : check the footer “made with love in </a:t>
            </a:r>
            <a:r>
              <a:rPr lang="en-IN" dirty="0" err="1"/>
              <a:t>india</a:t>
            </a:r>
            <a:r>
              <a:rPr lang="en-IN" dirty="0"/>
              <a:t>” instead of powered by </a:t>
            </a:r>
            <a:r>
              <a:rPr lang="en-IN" dirty="0" err="1"/>
              <a:t>neoma</a:t>
            </a:r>
            <a:r>
              <a:rPr lang="en-IN" dirty="0"/>
              <a:t> technologies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3B6AB2E-6C7E-4793-8564-98A37FE87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1900" y="2881502"/>
            <a:ext cx="7200900" cy="4052697"/>
          </a:xfrm>
        </p:spPr>
      </p:pic>
    </p:spTree>
    <p:extLst>
      <p:ext uri="{BB962C8B-B14F-4D97-AF65-F5344CB8AC3E}">
        <p14:creationId xmlns="" xmlns:p14="http://schemas.microsoft.com/office/powerpoint/2010/main" val="140441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009EDD-0ABB-423E-A2F9-9E1DA49E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A02B45-1344-42A0-8F44-6A77F2A0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FAC3A32-F951-4FF1-A456-9DF56E3A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7825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AD725B0-B998-4A50-996D-A8F8C3612178}"/>
              </a:ext>
            </a:extLst>
          </p:cNvPr>
          <p:cNvSpPr/>
          <p:nvPr/>
        </p:nvSpPr>
        <p:spPr>
          <a:xfrm>
            <a:off x="4038600" y="1857375"/>
            <a:ext cx="2133600" cy="26289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2474EE7-92E6-46FD-9281-A1D22F1742A5}"/>
              </a:ext>
            </a:extLst>
          </p:cNvPr>
          <p:cNvSpPr txBox="1"/>
          <p:nvPr/>
        </p:nvSpPr>
        <p:spPr>
          <a:xfrm>
            <a:off x="3431333" y="3753534"/>
            <a:ext cx="3577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Links not working</a:t>
            </a:r>
          </a:p>
        </p:txBody>
      </p:sp>
    </p:spTree>
    <p:extLst>
      <p:ext uri="{BB962C8B-B14F-4D97-AF65-F5344CB8AC3E}">
        <p14:creationId xmlns="" xmlns:p14="http://schemas.microsoft.com/office/powerpoint/2010/main" val="328834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AFDC46-CE4D-437C-94D8-33067D47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Discount Coupon code should be display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95721D-F587-415C-ACF7-AB1E0BC87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29F2322-046D-459E-BDFA-229341F61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39"/>
          <a:stretch/>
        </p:blipFill>
        <p:spPr>
          <a:xfrm>
            <a:off x="1047750" y="2000250"/>
            <a:ext cx="11144249" cy="48577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144C8E0B-87FC-4DEC-B2DC-6B8C3D054049}"/>
              </a:ext>
            </a:extLst>
          </p:cNvPr>
          <p:cNvCxnSpPr/>
          <p:nvPr/>
        </p:nvCxnSpPr>
        <p:spPr>
          <a:xfrm>
            <a:off x="4057650" y="1562100"/>
            <a:ext cx="4562475" cy="252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44589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E9B65F-7C0C-4EDF-AF11-BE040A8C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Why white box is displayed?</a:t>
            </a:r>
            <a:br>
              <a:rPr lang="en-IN" dirty="0"/>
            </a:br>
            <a:r>
              <a:rPr lang="en-IN" dirty="0"/>
              <a:t>Use image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C04D53-9EAB-4C3F-A411-D1B8B882B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4CB28F-5186-46EC-A977-0989CF06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37360" b="14445"/>
          <a:stretch/>
        </p:blipFill>
        <p:spPr>
          <a:xfrm>
            <a:off x="790575" y="2286000"/>
            <a:ext cx="11620499" cy="33051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7E4CCF77-28D0-46FB-ACF4-0140A5CFFC3F}"/>
              </a:ext>
            </a:extLst>
          </p:cNvPr>
          <p:cNvCxnSpPr/>
          <p:nvPr/>
        </p:nvCxnSpPr>
        <p:spPr>
          <a:xfrm flipH="1">
            <a:off x="5629275" y="1638300"/>
            <a:ext cx="628650" cy="277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FD8D5F2D-43D0-4C98-90B4-8CD5628A7524}"/>
              </a:ext>
            </a:extLst>
          </p:cNvPr>
          <p:cNvCxnSpPr/>
          <p:nvPr/>
        </p:nvCxnSpPr>
        <p:spPr>
          <a:xfrm flipH="1">
            <a:off x="8705849" y="1571626"/>
            <a:ext cx="628650" cy="277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A7BECDDE-DAC1-4686-97DB-035119DE397C}"/>
              </a:ext>
            </a:extLst>
          </p:cNvPr>
          <p:cNvCxnSpPr/>
          <p:nvPr/>
        </p:nvCxnSpPr>
        <p:spPr>
          <a:xfrm flipH="1">
            <a:off x="1943100" y="1638299"/>
            <a:ext cx="628650" cy="277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56534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61C5C4-4144-4F63-B87B-A46BB9BE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Monday – Saturday </a:t>
            </a:r>
            <a:br>
              <a:rPr lang="en-IN" dirty="0"/>
            </a:br>
            <a:r>
              <a:rPr lang="en-IN" dirty="0"/>
              <a:t>10:00 A.M- 7:00 P.M</a:t>
            </a:r>
            <a:br>
              <a:rPr lang="en-IN" dirty="0"/>
            </a:br>
            <a:r>
              <a:rPr lang="en-IN" dirty="0"/>
              <a:t>Remove weekend closed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16C64E-E7D5-4A12-BA09-FB8AA4312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90143DA-B7C4-469B-9BEE-D4E07896F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332954"/>
            <a:ext cx="11334750" cy="45250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954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C84DA8-3F87-458D-B574-56EC5EE4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Hours: 10:00 am- 7:00 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9BA66F-C188-40A1-90DB-157B1111B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F63355E-3977-4587-AE06-21DB7AC0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4" y="1571624"/>
            <a:ext cx="10058401" cy="5286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3463" y="483326"/>
            <a:ext cx="190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5400" b="1" dirty="0" smtClean="0">
                <a:solidFill>
                  <a:srgbClr val="00B050"/>
                </a:solidFill>
              </a:rPr>
              <a:t>DONE</a:t>
            </a:r>
            <a:endParaRPr lang="en-US" sz="5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153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EB2C7E-0214-433F-9242-2735D705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-142875"/>
            <a:ext cx="10439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CD7513-C5D4-43B8-A090-C98F0BAB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LOGO At Top of the email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Content as below for email verification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2763257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0EAAB3-190D-467C-A17D-FDDFDC8F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Mail Confirmation after buying Course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BEC55AC-3BCF-47A9-9CE9-64B730B9E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38" t="25834" r="17343" b="10972"/>
          <a:stretch/>
        </p:blipFill>
        <p:spPr>
          <a:xfrm>
            <a:off x="3048000" y="1724025"/>
            <a:ext cx="5695950" cy="43338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3692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85B184-6D7E-497A-BE39-FE62CFA9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Free Demo Form not working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729F83E-6CE7-4DFF-BCF8-B7CF0FB7A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88733" y="2286000"/>
            <a:ext cx="6366933" cy="3581400"/>
          </a:xfrm>
        </p:spPr>
      </p:pic>
    </p:spTree>
    <p:extLst>
      <p:ext uri="{BB962C8B-B14F-4D97-AF65-F5344CB8AC3E}">
        <p14:creationId xmlns="" xmlns:p14="http://schemas.microsoft.com/office/powerpoint/2010/main" val="173369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BE2D5F-6EE9-4EE6-9B6B-625E1B57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 feedback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4FADE2F-BD5C-4518-B79D-855F8471C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" t="38750" b="35972"/>
          <a:stretch/>
        </p:blipFill>
        <p:spPr>
          <a:xfrm>
            <a:off x="1600200" y="2657474"/>
            <a:ext cx="10591799" cy="1733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551E249-D04C-4B31-BC04-55652B3494AC}"/>
              </a:ext>
            </a:extLst>
          </p:cNvPr>
          <p:cNvSpPr txBox="1"/>
          <p:nvPr/>
        </p:nvSpPr>
        <p:spPr>
          <a:xfrm>
            <a:off x="7677150" y="3705225"/>
            <a:ext cx="315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Spacing between statement and zigzag line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2126" y="2377440"/>
            <a:ext cx="1715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4800" b="1" dirty="0" smtClean="0">
                <a:solidFill>
                  <a:srgbClr val="00B050"/>
                </a:solidFill>
              </a:rPr>
              <a:t>DONE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949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61B101-E9BD-42E2-BE59-C2988A2D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Reduce the font size and justify –we provide 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EAB5B8-29E2-4DBA-9728-C6BE1514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085F08-95AD-4AA6-A13D-7159FA7D6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t="27639" b="5324"/>
          <a:stretch/>
        </p:blipFill>
        <p:spPr>
          <a:xfrm>
            <a:off x="1219200" y="1943099"/>
            <a:ext cx="10972800" cy="4597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8754" y="4167051"/>
            <a:ext cx="1585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4400" b="1" dirty="0" smtClean="0">
                <a:solidFill>
                  <a:srgbClr val="00B050"/>
                </a:solidFill>
              </a:rPr>
              <a:t>DONE</a:t>
            </a:r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74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86C959-13A5-46F1-B0A5-C93F443C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Remove 60 Min content and write </a:t>
            </a:r>
            <a:br>
              <a:rPr lang="en-IN" dirty="0"/>
            </a:br>
            <a:r>
              <a:rPr lang="en-IN" sz="2200" dirty="0"/>
              <a:t>Coding for Kids </a:t>
            </a:r>
            <a:r>
              <a:rPr lang="en-IN" dirty="0"/>
              <a:t>-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have developed programming courses that allow kids, teenagers, and young adults to learn how to code with live online coding classes and in an environment that works for them. 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B6A6BAB-8688-4E33-932E-CCF9789C2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" t="27639" b="5324"/>
          <a:stretch/>
        </p:blipFill>
        <p:spPr>
          <a:xfrm>
            <a:off x="1451578" y="2458575"/>
            <a:ext cx="10740421" cy="4081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041333">
            <a:off x="3030583" y="444137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5400" dirty="0" smtClean="0">
                <a:solidFill>
                  <a:srgbClr val="00B050"/>
                </a:solidFill>
              </a:rPr>
              <a:t>DONE</a:t>
            </a:r>
            <a:endParaRPr 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395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E52756-0762-4216-8FEC-A6963CFF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 duration of courses and write- </a:t>
            </a:r>
            <a:b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Excellent program - programs designed to stimulate creativity, problem-solving skills, and academic performance overall</a:t>
            </a:r>
            <a:r>
              <a:rPr lang="en-US" sz="2000" dirty="0">
                <a:solidFill>
                  <a:srgbClr val="5A7184"/>
                </a:solidFill>
                <a:latin typeface="FuturaPT"/>
                <a:cs typeface="Times New Roman" panose="02020603050405020304" pitchFamily="18" charset="0"/>
              </a:rPr>
              <a:t>. </a:t>
            </a:r>
            <a:r>
              <a:rPr lang="en-US" sz="2000" b="0" i="0" dirty="0">
                <a:solidFill>
                  <a:srgbClr val="5A7184"/>
                </a:solidFill>
                <a:effectLst/>
                <a:latin typeface="FuturaPT"/>
              </a:rPr>
              <a:t> 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F17AC64-F299-4756-B309-A0C00A93C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988733" y="2286000"/>
            <a:ext cx="6366933" cy="358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1783" y="3200400"/>
            <a:ext cx="1710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i-IN" sz="4800" dirty="0" smtClean="0">
                <a:solidFill>
                  <a:srgbClr val="00B050"/>
                </a:solidFill>
              </a:rPr>
              <a:t>DONE</a:t>
            </a:r>
            <a:endParaRPr lang="en-US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192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C23FBF6-E3E3-48F2-9ACD-5F615DD8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FA4B361-1F3F-4F9F-9CF9-AEBC65935D4A}"/>
              </a:ext>
            </a:extLst>
          </p:cNvPr>
          <p:cNvSpPr/>
          <p:nvPr/>
        </p:nvSpPr>
        <p:spPr>
          <a:xfrm>
            <a:off x="5686425" y="1857375"/>
            <a:ext cx="6057900" cy="45148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913535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1541</TotalTime>
  <Words>273</Words>
  <Application>Microsoft Office PowerPoint</Application>
  <PresentationFormat>Custom</PresentationFormat>
  <Paragraphs>53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Crop</vt:lpstr>
      <vt:lpstr>Website corrections</vt:lpstr>
      <vt:lpstr>1. Signups – remove s  2. Click explore more 404 error appears </vt:lpstr>
      <vt:lpstr>Service Hours: 10:00 am- 7:00 Pm</vt:lpstr>
      <vt:lpstr>Free Demo Form not working</vt:lpstr>
      <vt:lpstr>Home page feedback </vt:lpstr>
      <vt:lpstr>1. Reduce the font size and justify –we provide …….</vt:lpstr>
      <vt:lpstr>Remove 60 Min content and write  Coding for Kids - We have developed programming courses that allow kids, teenagers, and young adults to learn how to code with live online coding classes and in an environment that works for them. </vt:lpstr>
      <vt:lpstr>Remove duration of courses and write-  Excellent program - programs designed to stimulate creativity, problem-solving skills, and academic performance overall.  </vt:lpstr>
      <vt:lpstr>Slide 9</vt:lpstr>
      <vt:lpstr>Every content should be centerd</vt:lpstr>
      <vt:lpstr>Remove all pics, </vt:lpstr>
      <vt:lpstr>Change all pics </vt:lpstr>
      <vt:lpstr>1. Arrange blogs : latest at the top 2. Change  pic of blog Aug 3 – 2020 </vt:lpstr>
      <vt:lpstr>Remove Our Clients and write – Trusted by schools  we provide logos of school</vt:lpstr>
      <vt:lpstr>IN ABOUT US  1. Remove the children photos 2. Content should given some sub headings </vt:lpstr>
      <vt:lpstr>Replace 123 full day care by curriculum designed by mentors   IIT - D logo  NIT logo  IIM logo</vt:lpstr>
      <vt:lpstr>1. Space between zigzag line and content ------Done 2. Latest blog at 1st  3. provide link of blogs ----Developer task</vt:lpstr>
      <vt:lpstr>What does it shows???</vt:lpstr>
      <vt:lpstr>Slide 19</vt:lpstr>
      <vt:lpstr>Slide 20</vt:lpstr>
      <vt:lpstr>Slide 21</vt:lpstr>
      <vt:lpstr>Slide 22</vt:lpstr>
      <vt:lpstr>Please correct details in form name, mail and number </vt:lpstr>
      <vt:lpstr>Slide 24</vt:lpstr>
      <vt:lpstr>https://whitehatjr.com/curriculum : check the footer “made with love in india” instead of powered by neoma technologies</vt:lpstr>
      <vt:lpstr>Slide 26</vt:lpstr>
      <vt:lpstr>Discount Coupon code should be display </vt:lpstr>
      <vt:lpstr>Why white box is displayed? Use image  </vt:lpstr>
      <vt:lpstr>Monday – Saturday  10:00 A.M- 7:00 P.M Remove weekend closed  </vt:lpstr>
      <vt:lpstr>LOGO At Top of the email  Content as below for email verification</vt:lpstr>
      <vt:lpstr>Mail Confirmation after buying Course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Arpita Singh</dc:creator>
  <cp:lastModifiedBy>HEMANT</cp:lastModifiedBy>
  <cp:revision>23</cp:revision>
  <dcterms:created xsi:type="dcterms:W3CDTF">2020-09-11T10:14:00Z</dcterms:created>
  <dcterms:modified xsi:type="dcterms:W3CDTF">2020-09-23T17:24:04Z</dcterms:modified>
</cp:coreProperties>
</file>